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58" r:id="rId15"/>
    <p:sldId id="259" r:id="rId16"/>
    <p:sldId id="260" r:id="rId17"/>
    <p:sldId id="264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37"/>
  </p:normalViewPr>
  <p:slideViewPr>
    <p:cSldViewPr snapToGrid="0" snapToObjects="1">
      <p:cViewPr varScale="1">
        <p:scale>
          <a:sx n="75" d="100"/>
          <a:sy n="75" d="100"/>
        </p:scale>
        <p:origin x="5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Klikken om de titelstijl van het model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Klikken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A160-0496-2747-B003-56E753E2131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F708-AF3D-194D-9AC4-052DE7D067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09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A160-0496-2747-B003-56E753E2131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F708-AF3D-194D-9AC4-052DE7D067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9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Klikken om de titelstijl van het model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A160-0496-2747-B003-56E753E2131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F708-AF3D-194D-9AC4-052DE7D067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13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A160-0496-2747-B003-56E753E2131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F708-AF3D-194D-9AC4-052DE7D067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98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Klikken om de titelstijl van het model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A160-0496-2747-B003-56E753E2131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F708-AF3D-194D-9AC4-052DE7D067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01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A160-0496-2747-B003-56E753E2131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F708-AF3D-194D-9AC4-052DE7D067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88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A160-0496-2747-B003-56E753E2131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F708-AF3D-194D-9AC4-052DE7D067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26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A160-0496-2747-B003-56E753E2131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F708-AF3D-194D-9AC4-052DE7D067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7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A160-0496-2747-B003-56E753E2131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F708-AF3D-194D-9AC4-052DE7D067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09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Klikken om de titelstijl van het model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A160-0496-2747-B003-56E753E2131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F708-AF3D-194D-9AC4-052DE7D067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57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Klikken om de titelstijl van het model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A160-0496-2747-B003-56E753E2131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F708-AF3D-194D-9AC4-052DE7D067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79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Klikken om de titelstijl van het model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9A160-0496-2747-B003-56E753E2131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EF708-AF3D-194D-9AC4-052DE7D067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45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Restaurantspel</a:t>
            </a:r>
            <a:r>
              <a:rPr lang="en-GB" dirty="0" smtClean="0"/>
              <a:t> + </a:t>
            </a:r>
            <a:r>
              <a:rPr lang="en-GB" dirty="0" err="1" smtClean="0"/>
              <a:t>nakijken</a:t>
            </a:r>
            <a:r>
              <a:rPr lang="en-GB" dirty="0" smtClean="0"/>
              <a:t> </a:t>
            </a:r>
            <a:r>
              <a:rPr lang="en-GB" dirty="0" err="1" smtClean="0"/>
              <a:t>huiswerk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736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1547"/>
          <a:stretch/>
        </p:blipFill>
        <p:spPr>
          <a:xfrm>
            <a:off x="0" y="1"/>
            <a:ext cx="12192000" cy="17526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99832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r="452" b="65815"/>
          <a:stretch/>
        </p:blipFill>
        <p:spPr>
          <a:xfrm>
            <a:off x="0" y="2830618"/>
            <a:ext cx="11201400" cy="147468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r="339" b="32252"/>
          <a:stretch/>
        </p:blipFill>
        <p:spPr>
          <a:xfrm>
            <a:off x="0" y="2830618"/>
            <a:ext cx="11214100" cy="292248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r="339" b="21654"/>
          <a:stretch/>
        </p:blipFill>
        <p:spPr>
          <a:xfrm>
            <a:off x="0" y="2830618"/>
            <a:ext cx="11214100" cy="337968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30618"/>
            <a:ext cx="11252200" cy="431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9336"/>
          <a:stretch/>
        </p:blipFill>
        <p:spPr>
          <a:xfrm>
            <a:off x="0" y="0"/>
            <a:ext cx="12192000" cy="11811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4451"/>
          <a:stretch/>
        </p:blipFill>
        <p:spPr>
          <a:xfrm>
            <a:off x="0" y="0"/>
            <a:ext cx="12192000" cy="3175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6231"/>
          <a:stretch/>
        </p:blipFill>
        <p:spPr>
          <a:xfrm>
            <a:off x="0" y="0"/>
            <a:ext cx="12192000" cy="47879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71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25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5842"/>
          <a:stretch/>
        </p:blipFill>
        <p:spPr>
          <a:xfrm>
            <a:off x="0" y="0"/>
            <a:ext cx="12192000" cy="9271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8528"/>
          <a:stretch/>
        </p:blipFill>
        <p:spPr>
          <a:xfrm>
            <a:off x="0" y="0"/>
            <a:ext cx="12192000" cy="1397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6830"/>
          <a:stretch/>
        </p:blipFill>
        <p:spPr>
          <a:xfrm>
            <a:off x="0" y="0"/>
            <a:ext cx="12192000" cy="17145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71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92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003"/>
          <a:stretch/>
        </p:blipFill>
        <p:spPr>
          <a:xfrm>
            <a:off x="0" y="-1"/>
            <a:ext cx="11353800" cy="110490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3777"/>
          <a:stretch/>
        </p:blipFill>
        <p:spPr>
          <a:xfrm>
            <a:off x="0" y="-1"/>
            <a:ext cx="11353800" cy="25019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6054"/>
          <a:stretch/>
        </p:blipFill>
        <p:spPr>
          <a:xfrm>
            <a:off x="0" y="-1"/>
            <a:ext cx="11353800" cy="30353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0721"/>
          <a:stretch/>
        </p:blipFill>
        <p:spPr>
          <a:xfrm>
            <a:off x="0" y="-1"/>
            <a:ext cx="11353800" cy="340360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8218"/>
          <a:stretch/>
        </p:blipFill>
        <p:spPr>
          <a:xfrm>
            <a:off x="0" y="-1"/>
            <a:ext cx="11353800" cy="426720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4060"/>
          <a:stretch/>
        </p:blipFill>
        <p:spPr>
          <a:xfrm>
            <a:off x="0" y="-1"/>
            <a:ext cx="11353800" cy="524510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1556"/>
          <a:stretch/>
        </p:blipFill>
        <p:spPr>
          <a:xfrm>
            <a:off x="0" y="-1"/>
            <a:ext cx="11353800" cy="6108701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1353800" cy="690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21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737" y="833548"/>
            <a:ext cx="7394526" cy="4772830"/>
          </a:xfrm>
        </p:spPr>
      </p:pic>
    </p:spTree>
    <p:extLst>
      <p:ext uri="{BB962C8B-B14F-4D97-AF65-F5344CB8AC3E}">
        <p14:creationId xmlns:p14="http://schemas.microsoft.com/office/powerpoint/2010/main" val="1525213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298" y="1389526"/>
            <a:ext cx="9889404" cy="4351338"/>
          </a:xfrm>
        </p:spPr>
      </p:pic>
    </p:spTree>
    <p:extLst>
      <p:ext uri="{BB962C8B-B14F-4D97-AF65-F5344CB8AC3E}">
        <p14:creationId xmlns:p14="http://schemas.microsoft.com/office/powerpoint/2010/main" val="1892013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Let-op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Een</a:t>
            </a:r>
            <a:r>
              <a:rPr lang="en-GB" dirty="0" smtClean="0"/>
              <a:t> </a:t>
            </a:r>
            <a:r>
              <a:rPr lang="en-GB" dirty="0" err="1" smtClean="0"/>
              <a:t>hoge</a:t>
            </a:r>
            <a:r>
              <a:rPr lang="en-GB" dirty="0" smtClean="0"/>
              <a:t> </a:t>
            </a:r>
            <a:r>
              <a:rPr lang="en-GB" dirty="0" err="1" smtClean="0"/>
              <a:t>prijs</a:t>
            </a:r>
            <a:r>
              <a:rPr lang="en-GB" dirty="0" smtClean="0"/>
              <a:t> </a:t>
            </a:r>
            <a:r>
              <a:rPr lang="en-GB" dirty="0" err="1" smtClean="0"/>
              <a:t>betekent</a:t>
            </a:r>
            <a:r>
              <a:rPr lang="en-GB" dirty="0" smtClean="0"/>
              <a:t> minder </a:t>
            </a:r>
            <a:r>
              <a:rPr lang="en-GB" dirty="0" err="1" smtClean="0"/>
              <a:t>gasten</a:t>
            </a:r>
            <a:r>
              <a:rPr lang="en-GB" dirty="0" smtClean="0"/>
              <a:t> in je restaurant (</a:t>
            </a:r>
            <a:r>
              <a:rPr lang="en-GB" dirty="0" err="1" smtClean="0"/>
              <a:t>zie</a:t>
            </a:r>
            <a:r>
              <a:rPr lang="en-GB" dirty="0" smtClean="0"/>
              <a:t> de </a:t>
            </a:r>
            <a:r>
              <a:rPr lang="en-GB" b="1" dirty="0" err="1" smtClean="0">
                <a:solidFill>
                  <a:srgbClr val="7030A0"/>
                </a:solidFill>
              </a:rPr>
              <a:t>vraaglijn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Bij</a:t>
            </a:r>
            <a:r>
              <a:rPr lang="en-GB" dirty="0" smtClean="0"/>
              <a:t> </a:t>
            </a:r>
            <a:r>
              <a:rPr lang="en-GB" dirty="0" err="1" smtClean="0"/>
              <a:t>een</a:t>
            </a:r>
            <a:r>
              <a:rPr lang="en-GB" dirty="0" smtClean="0"/>
              <a:t> (</a:t>
            </a:r>
            <a:r>
              <a:rPr lang="en-GB" dirty="0" err="1" smtClean="0"/>
              <a:t>te</a:t>
            </a:r>
            <a:r>
              <a:rPr lang="en-GB" dirty="0" smtClean="0"/>
              <a:t>) </a:t>
            </a:r>
            <a:r>
              <a:rPr lang="en-GB" dirty="0" err="1" smtClean="0"/>
              <a:t>lage</a:t>
            </a:r>
            <a:r>
              <a:rPr lang="en-GB" dirty="0" smtClean="0"/>
              <a:t> </a:t>
            </a:r>
            <a:r>
              <a:rPr lang="en-GB" dirty="0" err="1" smtClean="0"/>
              <a:t>prijs</a:t>
            </a:r>
            <a:r>
              <a:rPr lang="en-GB" dirty="0" smtClean="0"/>
              <a:t> </a:t>
            </a:r>
            <a:r>
              <a:rPr lang="en-GB" dirty="0" err="1" smtClean="0"/>
              <a:t>maak</a:t>
            </a:r>
            <a:r>
              <a:rPr lang="en-GB" dirty="0" smtClean="0"/>
              <a:t> je </a:t>
            </a:r>
            <a:r>
              <a:rPr lang="en-GB" dirty="0" err="1" smtClean="0"/>
              <a:t>verlies</a:t>
            </a:r>
            <a:r>
              <a:rPr lang="en-GB" dirty="0" smtClean="0"/>
              <a:t>, </a:t>
            </a:r>
            <a:r>
              <a:rPr lang="en-GB" dirty="0" err="1" smtClean="0"/>
              <a:t>omdat</a:t>
            </a:r>
            <a:r>
              <a:rPr lang="en-GB" dirty="0" smtClean="0"/>
              <a:t> je </a:t>
            </a:r>
            <a:r>
              <a:rPr lang="en-GB" b="1" dirty="0" err="1" smtClean="0">
                <a:solidFill>
                  <a:srgbClr val="7030A0"/>
                </a:solidFill>
              </a:rPr>
              <a:t>bedrijfskosten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inkoopkosten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/>
              <a:t>hebt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Tot slot: </a:t>
            </a:r>
            <a:r>
              <a:rPr lang="en-GB" dirty="0" err="1" smtClean="0"/>
              <a:t>bereken</a:t>
            </a:r>
            <a:r>
              <a:rPr lang="en-GB" dirty="0" smtClean="0"/>
              <a:t> </a:t>
            </a:r>
            <a:r>
              <a:rPr lang="en-GB" dirty="0" err="1" smtClean="0"/>
              <a:t>aan</a:t>
            </a:r>
            <a:r>
              <a:rPr lang="en-GB" dirty="0" smtClean="0"/>
              <a:t> het </a:t>
            </a:r>
            <a:r>
              <a:rPr lang="en-GB" dirty="0" err="1" smtClean="0"/>
              <a:t>einde</a:t>
            </a:r>
            <a:r>
              <a:rPr lang="en-GB" dirty="0" smtClean="0"/>
              <a:t> de </a:t>
            </a:r>
            <a:r>
              <a:rPr lang="en-GB" b="1" dirty="0" smtClean="0">
                <a:solidFill>
                  <a:srgbClr val="7030A0"/>
                </a:solidFill>
              </a:rPr>
              <a:t>break-</a:t>
            </a:r>
            <a:r>
              <a:rPr lang="en-GB" b="1" dirty="0" err="1" smtClean="0">
                <a:solidFill>
                  <a:srgbClr val="7030A0"/>
                </a:solidFill>
              </a:rPr>
              <a:t>evenafzet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7030A0"/>
                </a:solidFill>
              </a:rPr>
              <a:t>break-even-</a:t>
            </a:r>
            <a:r>
              <a:rPr lang="en-GB" b="1" dirty="0" err="1" smtClean="0">
                <a:solidFill>
                  <a:srgbClr val="7030A0"/>
                </a:solidFill>
              </a:rPr>
              <a:t>omzet</a:t>
            </a:r>
            <a:r>
              <a:rPr lang="en-GB" dirty="0" smtClean="0"/>
              <a:t> in </a:t>
            </a:r>
            <a:r>
              <a:rPr lang="en-GB" dirty="0" err="1" smtClean="0"/>
              <a:t>jouw</a:t>
            </a:r>
            <a:r>
              <a:rPr lang="en-GB" dirty="0" smtClean="0"/>
              <a:t> restaurant.</a:t>
            </a:r>
          </a:p>
          <a:p>
            <a:endParaRPr lang="en-GB" dirty="0"/>
          </a:p>
          <a:p>
            <a:r>
              <a:rPr lang="en-GB" dirty="0" smtClean="0"/>
              <a:t>We </a:t>
            </a:r>
            <a:r>
              <a:rPr lang="en-GB" dirty="0" err="1" smtClean="0"/>
              <a:t>streven</a:t>
            </a:r>
            <a:r>
              <a:rPr lang="en-GB" dirty="0" smtClean="0"/>
              <a:t> </a:t>
            </a:r>
            <a:r>
              <a:rPr lang="en-GB" dirty="0" err="1" smtClean="0"/>
              <a:t>naar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maximale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winst</a:t>
            </a:r>
            <a:r>
              <a:rPr lang="en-GB" dirty="0" smtClean="0"/>
              <a:t>: het </a:t>
            </a:r>
            <a:r>
              <a:rPr lang="en-GB" dirty="0" err="1" smtClean="0"/>
              <a:t>groepje</a:t>
            </a:r>
            <a:r>
              <a:rPr lang="en-GB" dirty="0" smtClean="0"/>
              <a:t> met de </a:t>
            </a:r>
            <a:r>
              <a:rPr lang="en-GB" dirty="0" err="1" smtClean="0"/>
              <a:t>hoogste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winst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/>
              <a:t>krijgt</a:t>
            </a:r>
            <a:r>
              <a:rPr lang="en-GB" dirty="0" smtClean="0"/>
              <a:t> </a:t>
            </a:r>
            <a:r>
              <a:rPr lang="en-GB" dirty="0" err="1" smtClean="0"/>
              <a:t>een</a:t>
            </a:r>
            <a:r>
              <a:rPr lang="en-GB" dirty="0" smtClean="0"/>
              <a:t> </a:t>
            </a:r>
            <a:r>
              <a:rPr lang="en-GB" dirty="0" err="1" smtClean="0"/>
              <a:t>klein</a:t>
            </a:r>
            <a:r>
              <a:rPr lang="en-GB" dirty="0" smtClean="0"/>
              <a:t> </a:t>
            </a:r>
            <a:r>
              <a:rPr lang="en-GB" dirty="0" err="1" smtClean="0"/>
              <a:t>prijsje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709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Break-</a:t>
            </a:r>
            <a:r>
              <a:rPr lang="en-GB" dirty="0" err="1" smtClean="0"/>
              <a:t>evenpunt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TK=TK?</a:t>
            </a:r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395" y="1190436"/>
            <a:ext cx="7670605" cy="487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Vandaag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Kort</a:t>
            </a:r>
            <a:r>
              <a:rPr lang="en-GB" dirty="0" smtClean="0"/>
              <a:t> </a:t>
            </a:r>
            <a:r>
              <a:rPr lang="en-GB" dirty="0" err="1" smtClean="0"/>
              <a:t>huiswerk</a:t>
            </a:r>
            <a:r>
              <a:rPr lang="en-GB" dirty="0" smtClean="0"/>
              <a:t> </a:t>
            </a:r>
            <a:r>
              <a:rPr lang="en-GB" dirty="0" err="1" smtClean="0"/>
              <a:t>nabespreken</a:t>
            </a:r>
            <a:r>
              <a:rPr lang="en-GB" dirty="0" smtClean="0"/>
              <a:t>.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Spel</a:t>
            </a:r>
            <a:r>
              <a:rPr lang="en-GB" dirty="0" smtClean="0"/>
              <a:t> met de </a:t>
            </a:r>
            <a:r>
              <a:rPr lang="en-GB" dirty="0" err="1" smtClean="0"/>
              <a:t>volgende</a:t>
            </a:r>
            <a:r>
              <a:rPr lang="en-GB" dirty="0" smtClean="0"/>
              <a:t> </a:t>
            </a:r>
            <a:r>
              <a:rPr lang="en-GB" dirty="0" err="1" smtClean="0"/>
              <a:t>begrippen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formules</a:t>
            </a:r>
            <a:endParaRPr lang="en-GB" dirty="0" smtClean="0"/>
          </a:p>
          <a:p>
            <a:r>
              <a:rPr lang="en-GB" dirty="0" err="1" smtClean="0"/>
              <a:t>Omzet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Brutowinst</a:t>
            </a:r>
            <a:endParaRPr lang="en-GB" dirty="0" smtClean="0"/>
          </a:p>
          <a:p>
            <a:r>
              <a:rPr lang="en-GB" dirty="0" err="1" smtClean="0"/>
              <a:t>Nettowinst</a:t>
            </a:r>
            <a:endParaRPr lang="en-GB" dirty="0" smtClean="0"/>
          </a:p>
          <a:p>
            <a:r>
              <a:rPr lang="en-GB" dirty="0" smtClean="0"/>
              <a:t>BEP</a:t>
            </a:r>
          </a:p>
          <a:p>
            <a:r>
              <a:rPr lang="en-GB" dirty="0" err="1" smtClean="0"/>
              <a:t>Vraaglijn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 err="1" smtClean="0"/>
              <a:t>tweetallen</a:t>
            </a:r>
            <a:r>
              <a:rPr lang="en-GB" dirty="0" smtClean="0"/>
              <a:t> of </a:t>
            </a:r>
            <a:r>
              <a:rPr lang="en-GB" dirty="0" err="1" smtClean="0"/>
              <a:t>alleen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9857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" name="Tijdelijke aanduiding voor inhoud 9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55693"/>
          <a:stretch/>
        </p:blipFill>
        <p:spPr>
          <a:xfrm>
            <a:off x="0" y="3456364"/>
            <a:ext cx="12192000" cy="74265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/>
          <a:srcRect b="76395"/>
          <a:stretch/>
        </p:blipFill>
        <p:spPr>
          <a:xfrm>
            <a:off x="0" y="-1"/>
            <a:ext cx="12192000" cy="85424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3618951"/>
          </a:xfrm>
          <a:prstGeom prst="rect">
            <a:avLst/>
          </a:prstGeom>
        </p:spPr>
      </p:pic>
      <p:pic>
        <p:nvPicPr>
          <p:cNvPr id="11" name="Tijdelijke aanduiding voor inhoud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56363"/>
            <a:ext cx="12192000" cy="167617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4"/>
          <a:srcRect b="55965"/>
          <a:stretch/>
        </p:blipFill>
        <p:spPr>
          <a:xfrm>
            <a:off x="0" y="4792078"/>
            <a:ext cx="7603958" cy="95901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4"/>
          <a:srcRect b="26684"/>
          <a:stretch/>
        </p:blipFill>
        <p:spPr>
          <a:xfrm>
            <a:off x="0" y="4792077"/>
            <a:ext cx="7603958" cy="159669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792077"/>
            <a:ext cx="7603958" cy="217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5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2675"/>
          <a:stretch/>
        </p:blipFill>
        <p:spPr>
          <a:xfrm>
            <a:off x="0" y="52387"/>
            <a:ext cx="12192000" cy="80185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387"/>
            <a:ext cx="12192000" cy="214828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72894"/>
          <a:stretch/>
        </p:blipFill>
        <p:spPr>
          <a:xfrm>
            <a:off x="0" y="2160590"/>
            <a:ext cx="12192000" cy="101574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53630"/>
          <a:stretch/>
        </p:blipFill>
        <p:spPr>
          <a:xfrm>
            <a:off x="0" y="2160589"/>
            <a:ext cx="12192000" cy="173764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37255"/>
          <a:stretch/>
        </p:blipFill>
        <p:spPr>
          <a:xfrm>
            <a:off x="0" y="2160589"/>
            <a:ext cx="12192000" cy="235125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b="23128"/>
          <a:stretch/>
        </p:blipFill>
        <p:spPr>
          <a:xfrm>
            <a:off x="0" y="2160589"/>
            <a:ext cx="12192000" cy="288064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b="15422"/>
          <a:stretch/>
        </p:blipFill>
        <p:spPr>
          <a:xfrm>
            <a:off x="0" y="2160590"/>
            <a:ext cx="12192000" cy="31694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60589"/>
            <a:ext cx="12192000" cy="374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02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1243"/>
          <a:stretch/>
        </p:blipFill>
        <p:spPr>
          <a:xfrm>
            <a:off x="0" y="0"/>
            <a:ext cx="12192000" cy="11670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2927"/>
          <a:stretch/>
        </p:blipFill>
        <p:spPr>
          <a:xfrm>
            <a:off x="0" y="0"/>
            <a:ext cx="12192000" cy="168442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9004"/>
          <a:stretch/>
        </p:blipFill>
        <p:spPr>
          <a:xfrm>
            <a:off x="0" y="0"/>
            <a:ext cx="12192000" cy="255069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0965"/>
          <a:stretch/>
        </p:blipFill>
        <p:spPr>
          <a:xfrm>
            <a:off x="0" y="0"/>
            <a:ext cx="12192000" cy="429527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9942"/>
          <a:stretch/>
        </p:blipFill>
        <p:spPr>
          <a:xfrm>
            <a:off x="0" y="0"/>
            <a:ext cx="12192000" cy="498107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7953"/>
          <a:stretch/>
        </p:blipFill>
        <p:spPr>
          <a:xfrm>
            <a:off x="0" y="0"/>
            <a:ext cx="12192000" cy="572703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10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9176"/>
          <a:stretch/>
        </p:blipFill>
        <p:spPr>
          <a:xfrm>
            <a:off x="0" y="-10318"/>
            <a:ext cx="8722895" cy="3523540"/>
          </a:xfrm>
          <a:prstGeom prst="rect">
            <a:avLst/>
          </a:prstGeom>
        </p:spPr>
      </p:pic>
      <p:pic>
        <p:nvPicPr>
          <p:cNvPr id="5" name="Tijdelijke aanduiding voor inhoud 3"/>
          <p:cNvPicPr>
            <a:picLocks noChangeAspect="1"/>
          </p:cNvPicPr>
          <p:nvPr/>
        </p:nvPicPr>
        <p:blipFill rotWithShape="1">
          <a:blip r:embed="rId2"/>
          <a:srcRect b="33210"/>
          <a:stretch/>
        </p:blipFill>
        <p:spPr>
          <a:xfrm>
            <a:off x="0" y="-10319"/>
            <a:ext cx="8722895" cy="4630445"/>
          </a:xfrm>
          <a:prstGeom prst="rect">
            <a:avLst/>
          </a:prstGeom>
        </p:spPr>
      </p:pic>
      <p:pic>
        <p:nvPicPr>
          <p:cNvPr id="6" name="Tijdelijke aanduiding voor inhoud 3"/>
          <p:cNvPicPr>
            <a:picLocks noChangeAspect="1"/>
          </p:cNvPicPr>
          <p:nvPr/>
        </p:nvPicPr>
        <p:blipFill rotWithShape="1">
          <a:blip r:embed="rId2"/>
          <a:srcRect b="11690"/>
          <a:stretch/>
        </p:blipFill>
        <p:spPr>
          <a:xfrm>
            <a:off x="0" y="-10319"/>
            <a:ext cx="8722895" cy="6122361"/>
          </a:xfrm>
          <a:prstGeom prst="rect">
            <a:avLst/>
          </a:prstGeom>
        </p:spPr>
      </p:pic>
      <p:pic>
        <p:nvPicPr>
          <p:cNvPr id="7" name="Tijdelijke aanduiding voor inhou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319"/>
            <a:ext cx="8722895" cy="693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43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308"/>
          <a:stretch/>
        </p:blipFill>
        <p:spPr>
          <a:xfrm>
            <a:off x="0" y="0"/>
            <a:ext cx="8686800" cy="11069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3562"/>
          <a:stretch/>
        </p:blipFill>
        <p:spPr>
          <a:xfrm>
            <a:off x="0" y="0"/>
            <a:ext cx="8686800" cy="186489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5545"/>
          <a:stretch/>
        </p:blipFill>
        <p:spPr>
          <a:xfrm>
            <a:off x="0" y="0"/>
            <a:ext cx="8686800" cy="24303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3946"/>
          <a:stretch/>
        </p:blipFill>
        <p:spPr>
          <a:xfrm>
            <a:off x="0" y="0"/>
            <a:ext cx="8686800" cy="324852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6314"/>
          <a:stretch/>
        </p:blipFill>
        <p:spPr>
          <a:xfrm>
            <a:off x="0" y="0"/>
            <a:ext cx="8686800" cy="519764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4715"/>
          <a:stretch/>
        </p:blipFill>
        <p:spPr>
          <a:xfrm>
            <a:off x="0" y="0"/>
            <a:ext cx="8686800" cy="601578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86800" cy="705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44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0128"/>
          <a:stretch/>
        </p:blipFill>
        <p:spPr>
          <a:xfrm>
            <a:off x="0" y="0"/>
            <a:ext cx="10912642" cy="20453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0815"/>
          <a:stretch/>
        </p:blipFill>
        <p:spPr>
          <a:xfrm>
            <a:off x="0" y="0"/>
            <a:ext cx="10912642" cy="26830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4841"/>
          <a:stretch/>
        </p:blipFill>
        <p:spPr>
          <a:xfrm>
            <a:off x="0" y="0"/>
            <a:ext cx="10912642" cy="309211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7093"/>
          <a:stretch/>
        </p:blipFill>
        <p:spPr>
          <a:xfrm>
            <a:off x="0" y="0"/>
            <a:ext cx="10912642" cy="430730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870"/>
          <a:stretch/>
        </p:blipFill>
        <p:spPr>
          <a:xfrm>
            <a:off x="0" y="0"/>
            <a:ext cx="10912642" cy="637673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12642" cy="684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27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2291"/>
          <a:stretch/>
        </p:blipFill>
        <p:spPr>
          <a:xfrm>
            <a:off x="0" y="0"/>
            <a:ext cx="12192000" cy="194911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37751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70421"/>
          <a:stretch/>
        </p:blipFill>
        <p:spPr>
          <a:xfrm>
            <a:off x="0" y="3075572"/>
            <a:ext cx="10659979" cy="112344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52998"/>
          <a:stretch/>
        </p:blipFill>
        <p:spPr>
          <a:xfrm>
            <a:off x="0" y="3075572"/>
            <a:ext cx="10659979" cy="178518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b="41277"/>
          <a:stretch/>
        </p:blipFill>
        <p:spPr>
          <a:xfrm>
            <a:off x="0" y="3075572"/>
            <a:ext cx="10659979" cy="223035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b="27656"/>
          <a:stretch/>
        </p:blipFill>
        <p:spPr>
          <a:xfrm>
            <a:off x="0" y="3075572"/>
            <a:ext cx="10659979" cy="274771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3"/>
          <a:srcRect b="15301"/>
          <a:stretch/>
        </p:blipFill>
        <p:spPr>
          <a:xfrm>
            <a:off x="0" y="3075572"/>
            <a:ext cx="10659979" cy="321694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75572"/>
            <a:ext cx="10659979" cy="379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47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93</Words>
  <Application>Microsoft Office PowerPoint</Application>
  <PresentationFormat>Breedbeeld</PresentationFormat>
  <Paragraphs>20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Office-thema</vt:lpstr>
      <vt:lpstr>Restaurantspel + nakijken huiswerk.</vt:lpstr>
      <vt:lpstr>Vandaag: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Let-op</vt:lpstr>
      <vt:lpstr>Break-evenpunt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restaurantspel</dc:title>
  <dc:creator>Robbie Jütten</dc:creator>
  <cp:lastModifiedBy>Bas Jacobs</cp:lastModifiedBy>
  <cp:revision>9</cp:revision>
  <dcterms:created xsi:type="dcterms:W3CDTF">2017-11-26T23:56:30Z</dcterms:created>
  <dcterms:modified xsi:type="dcterms:W3CDTF">2017-11-28T14:12:55Z</dcterms:modified>
</cp:coreProperties>
</file>